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7" r:id="rId3"/>
    <p:sldId id="917" r:id="rId4"/>
    <p:sldId id="919" r:id="rId5"/>
    <p:sldId id="881" r:id="rId6"/>
    <p:sldId id="920" r:id="rId7"/>
    <p:sldId id="921" r:id="rId8"/>
    <p:sldId id="922" r:id="rId9"/>
    <p:sldId id="923" r:id="rId10"/>
    <p:sldId id="916" r:id="rId11"/>
    <p:sldId id="898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172"/>
    <a:srgbClr val="FB5271"/>
    <a:srgbClr val="1D34FD"/>
    <a:srgbClr val="1D3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3A6D5D-F8F5-44F5-97F4-FA18FB0FC278}" v="92" dt="2023-11-29T10:40:43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írová Soňa" userId="f60f8382-037e-4a9d-987d-5d7db9442bf6" providerId="ADAL" clId="{B83A6D5D-F8F5-44F5-97F4-FA18FB0FC278}"/>
    <pc:docChg chg="undo custSel addSld delSld modSld sldOrd modNotesMaster modHandout">
      <pc:chgData name="Šírová Soňa" userId="f60f8382-037e-4a9d-987d-5d7db9442bf6" providerId="ADAL" clId="{B83A6D5D-F8F5-44F5-97F4-FA18FB0FC278}" dt="2023-11-29T11:27:08.863" v="1499" actId="20577"/>
      <pc:docMkLst>
        <pc:docMk/>
      </pc:docMkLst>
      <pc:sldChg chg="addSp delSp modSp mod modNotesTx">
        <pc:chgData name="Šírová Soňa" userId="f60f8382-037e-4a9d-987d-5d7db9442bf6" providerId="ADAL" clId="{B83A6D5D-F8F5-44F5-97F4-FA18FB0FC278}" dt="2023-11-29T11:19:45.789" v="1495" actId="20577"/>
        <pc:sldMkLst>
          <pc:docMk/>
          <pc:sldMk cId="3216350615" sldId="257"/>
        </pc:sldMkLst>
        <pc:spChg chg="add mod">
          <ac:chgData name="Šírová Soňa" userId="f60f8382-037e-4a9d-987d-5d7db9442bf6" providerId="ADAL" clId="{B83A6D5D-F8F5-44F5-97F4-FA18FB0FC278}" dt="2023-11-28T14:26:33.029" v="1407" actId="14100"/>
          <ac:spMkLst>
            <pc:docMk/>
            <pc:sldMk cId="3216350615" sldId="257"/>
            <ac:spMk id="3" creationId="{6375CB25-A5E5-7117-A6D4-086A64024448}"/>
          </ac:spMkLst>
        </pc:spChg>
        <pc:spChg chg="del mod">
          <ac:chgData name="Šírová Soňa" userId="f60f8382-037e-4a9d-987d-5d7db9442bf6" providerId="ADAL" clId="{B83A6D5D-F8F5-44F5-97F4-FA18FB0FC278}" dt="2023-11-24T08:45:17.063" v="62" actId="478"/>
          <ac:spMkLst>
            <pc:docMk/>
            <pc:sldMk cId="3216350615" sldId="257"/>
            <ac:spMk id="5" creationId="{78ACDCAB-8467-4358-83C9-4981BFF3737B}"/>
          </ac:spMkLst>
        </pc:spChg>
        <pc:spChg chg="del mod">
          <ac:chgData name="Šírová Soňa" userId="f60f8382-037e-4a9d-987d-5d7db9442bf6" providerId="ADAL" clId="{B83A6D5D-F8F5-44F5-97F4-FA18FB0FC278}" dt="2023-11-24T08:58:26.991" v="156" actId="478"/>
          <ac:spMkLst>
            <pc:docMk/>
            <pc:sldMk cId="3216350615" sldId="257"/>
            <ac:spMk id="6" creationId="{E0ED87DB-D12F-4088-B9C9-C9E509ED925D}"/>
          </ac:spMkLst>
        </pc:spChg>
        <pc:spChg chg="add mod">
          <ac:chgData name="Šírová Soňa" userId="f60f8382-037e-4a9d-987d-5d7db9442bf6" providerId="ADAL" clId="{B83A6D5D-F8F5-44F5-97F4-FA18FB0FC278}" dt="2023-11-28T14:26:42.079" v="1409" actId="14100"/>
          <ac:spMkLst>
            <pc:docMk/>
            <pc:sldMk cId="3216350615" sldId="257"/>
            <ac:spMk id="8" creationId="{4995D588-39F3-80E3-8AB1-E778C0B7996B}"/>
          </ac:spMkLst>
        </pc:spChg>
        <pc:picChg chg="del">
          <ac:chgData name="Šírová Soňa" userId="f60f8382-037e-4a9d-987d-5d7db9442bf6" providerId="ADAL" clId="{B83A6D5D-F8F5-44F5-97F4-FA18FB0FC278}" dt="2023-11-24T08:45:07.928" v="60" actId="478"/>
          <ac:picMkLst>
            <pc:docMk/>
            <pc:sldMk cId="3216350615" sldId="257"/>
            <ac:picMk id="4" creationId="{C2CC9B7B-1DBC-4870-8329-754C20F2DCD9}"/>
          </ac:picMkLst>
        </pc:picChg>
      </pc:sldChg>
      <pc:sldChg chg="modSp mod modNotesTx">
        <pc:chgData name="Šírová Soňa" userId="f60f8382-037e-4a9d-987d-5d7db9442bf6" providerId="ADAL" clId="{B83A6D5D-F8F5-44F5-97F4-FA18FB0FC278}" dt="2023-11-29T11:27:08.863" v="1499" actId="20577"/>
        <pc:sldMkLst>
          <pc:docMk/>
          <pc:sldMk cId="3429556393" sldId="258"/>
        </pc:sldMkLst>
        <pc:spChg chg="mod">
          <ac:chgData name="Šírová Soňa" userId="f60f8382-037e-4a9d-987d-5d7db9442bf6" providerId="ADAL" clId="{B83A6D5D-F8F5-44F5-97F4-FA18FB0FC278}" dt="2023-11-28T14:39:11.645" v="1426" actId="1076"/>
          <ac:spMkLst>
            <pc:docMk/>
            <pc:sldMk cId="3429556393" sldId="258"/>
            <ac:spMk id="3" creationId="{54F81AD1-9B0B-4911-8D0B-8FEF17466035}"/>
          </ac:spMkLst>
        </pc:spChg>
      </pc:sldChg>
      <pc:sldChg chg="delSp modSp mod ord modNotesTx">
        <pc:chgData name="Šírová Soňa" userId="f60f8382-037e-4a9d-987d-5d7db9442bf6" providerId="ADAL" clId="{B83A6D5D-F8F5-44F5-97F4-FA18FB0FC278}" dt="2023-11-29T11:19:54.338" v="1497" actId="20577"/>
        <pc:sldMkLst>
          <pc:docMk/>
          <pc:sldMk cId="2863848925" sldId="881"/>
        </pc:sldMkLst>
        <pc:spChg chg="mod">
          <ac:chgData name="Šírová Soňa" userId="f60f8382-037e-4a9d-987d-5d7db9442bf6" providerId="ADAL" clId="{B83A6D5D-F8F5-44F5-97F4-FA18FB0FC278}" dt="2023-11-28T14:25:46.966" v="1401" actId="255"/>
          <ac:spMkLst>
            <pc:docMk/>
            <pc:sldMk cId="2863848925" sldId="881"/>
            <ac:spMk id="2" creationId="{28ED7CF4-AC42-4577-8D23-091727C29779}"/>
          </ac:spMkLst>
        </pc:spChg>
        <pc:spChg chg="mod">
          <ac:chgData name="Šírová Soňa" userId="f60f8382-037e-4a9d-987d-5d7db9442bf6" providerId="ADAL" clId="{B83A6D5D-F8F5-44F5-97F4-FA18FB0FC278}" dt="2023-11-28T14:25:38.680" v="1400" actId="20577"/>
          <ac:spMkLst>
            <pc:docMk/>
            <pc:sldMk cId="2863848925" sldId="881"/>
            <ac:spMk id="3" creationId="{2162E06C-E77E-4C77-A3DC-ADB78CE7DD1D}"/>
          </ac:spMkLst>
        </pc:spChg>
        <pc:spChg chg="del mod">
          <ac:chgData name="Šírová Soňa" userId="f60f8382-037e-4a9d-987d-5d7db9442bf6" providerId="ADAL" clId="{B83A6D5D-F8F5-44F5-97F4-FA18FB0FC278}" dt="2023-11-24T10:34:27.168" v="498" actId="478"/>
          <ac:spMkLst>
            <pc:docMk/>
            <pc:sldMk cId="2863848925" sldId="881"/>
            <ac:spMk id="7" creationId="{F85456AB-47D5-472B-AFCA-8A69FC0F146C}"/>
          </ac:spMkLst>
        </pc:spChg>
      </pc:sldChg>
      <pc:sldChg chg="del">
        <pc:chgData name="Šírová Soňa" userId="f60f8382-037e-4a9d-987d-5d7db9442bf6" providerId="ADAL" clId="{B83A6D5D-F8F5-44F5-97F4-FA18FB0FC278}" dt="2023-11-24T09:05:56.819" v="188" actId="47"/>
        <pc:sldMkLst>
          <pc:docMk/>
          <pc:sldMk cId="2814979556" sldId="882"/>
        </pc:sldMkLst>
      </pc:sldChg>
      <pc:sldChg chg="del">
        <pc:chgData name="Šírová Soňa" userId="f60f8382-037e-4a9d-987d-5d7db9442bf6" providerId="ADAL" clId="{B83A6D5D-F8F5-44F5-97F4-FA18FB0FC278}" dt="2023-11-24T11:08:01.854" v="522" actId="47"/>
        <pc:sldMkLst>
          <pc:docMk/>
          <pc:sldMk cId="1753716398" sldId="883"/>
        </pc:sldMkLst>
      </pc:sldChg>
      <pc:sldChg chg="modSp mod">
        <pc:chgData name="Šírová Soňa" userId="f60f8382-037e-4a9d-987d-5d7db9442bf6" providerId="ADAL" clId="{B83A6D5D-F8F5-44F5-97F4-FA18FB0FC278}" dt="2023-11-24T08:42:00.625" v="54" actId="20577"/>
        <pc:sldMkLst>
          <pc:docMk/>
          <pc:sldMk cId="4081593429" sldId="898"/>
        </pc:sldMkLst>
        <pc:spChg chg="mod">
          <ac:chgData name="Šírová Soňa" userId="f60f8382-037e-4a9d-987d-5d7db9442bf6" providerId="ADAL" clId="{B83A6D5D-F8F5-44F5-97F4-FA18FB0FC278}" dt="2023-11-24T08:42:00.625" v="54" actId="20577"/>
          <ac:spMkLst>
            <pc:docMk/>
            <pc:sldMk cId="4081593429" sldId="898"/>
            <ac:spMk id="8" creationId="{06626435-1FC9-41EB-972C-F47D28949331}"/>
          </ac:spMkLst>
        </pc:spChg>
      </pc:sldChg>
      <pc:sldChg chg="del">
        <pc:chgData name="Šírová Soňa" userId="f60f8382-037e-4a9d-987d-5d7db9442bf6" providerId="ADAL" clId="{B83A6D5D-F8F5-44F5-97F4-FA18FB0FC278}" dt="2023-11-24T08:41:39.349" v="51" actId="47"/>
        <pc:sldMkLst>
          <pc:docMk/>
          <pc:sldMk cId="439749209" sldId="899"/>
        </pc:sldMkLst>
      </pc:sldChg>
      <pc:sldChg chg="del">
        <pc:chgData name="Šírová Soňa" userId="f60f8382-037e-4a9d-987d-5d7db9442bf6" providerId="ADAL" clId="{B83A6D5D-F8F5-44F5-97F4-FA18FB0FC278}" dt="2023-11-24T11:07:54.494" v="520" actId="47"/>
        <pc:sldMkLst>
          <pc:docMk/>
          <pc:sldMk cId="3888869552" sldId="901"/>
        </pc:sldMkLst>
      </pc:sldChg>
      <pc:sldChg chg="del">
        <pc:chgData name="Šírová Soňa" userId="f60f8382-037e-4a9d-987d-5d7db9442bf6" providerId="ADAL" clId="{B83A6D5D-F8F5-44F5-97F4-FA18FB0FC278}" dt="2023-11-24T11:07:55.539" v="521" actId="47"/>
        <pc:sldMkLst>
          <pc:docMk/>
          <pc:sldMk cId="1762994070" sldId="903"/>
        </pc:sldMkLst>
      </pc:sldChg>
      <pc:sldChg chg="del">
        <pc:chgData name="Šírová Soňa" userId="f60f8382-037e-4a9d-987d-5d7db9442bf6" providerId="ADAL" clId="{B83A6D5D-F8F5-44F5-97F4-FA18FB0FC278}" dt="2023-11-24T08:41:56.361" v="53" actId="47"/>
        <pc:sldMkLst>
          <pc:docMk/>
          <pc:sldMk cId="3811245928" sldId="904"/>
        </pc:sldMkLst>
      </pc:sldChg>
      <pc:sldChg chg="del">
        <pc:chgData name="Šírová Soňa" userId="f60f8382-037e-4a9d-987d-5d7db9442bf6" providerId="ADAL" clId="{B83A6D5D-F8F5-44F5-97F4-FA18FB0FC278}" dt="2023-11-24T08:41:52.991" v="52" actId="47"/>
        <pc:sldMkLst>
          <pc:docMk/>
          <pc:sldMk cId="1719939907" sldId="905"/>
        </pc:sldMkLst>
      </pc:sldChg>
      <pc:sldChg chg="del">
        <pc:chgData name="Šírová Soňa" userId="f60f8382-037e-4a9d-987d-5d7db9442bf6" providerId="ADAL" clId="{B83A6D5D-F8F5-44F5-97F4-FA18FB0FC278}" dt="2023-11-24T08:42:07.275" v="57" actId="47"/>
        <pc:sldMkLst>
          <pc:docMk/>
          <pc:sldMk cId="3081210104" sldId="906"/>
        </pc:sldMkLst>
      </pc:sldChg>
      <pc:sldChg chg="del">
        <pc:chgData name="Šírová Soňa" userId="f60f8382-037e-4a9d-987d-5d7db9442bf6" providerId="ADAL" clId="{B83A6D5D-F8F5-44F5-97F4-FA18FB0FC278}" dt="2023-11-24T08:42:06.024" v="56" actId="47"/>
        <pc:sldMkLst>
          <pc:docMk/>
          <pc:sldMk cId="1827536827" sldId="907"/>
        </pc:sldMkLst>
      </pc:sldChg>
      <pc:sldChg chg="del">
        <pc:chgData name="Šírová Soňa" userId="f60f8382-037e-4a9d-987d-5d7db9442bf6" providerId="ADAL" clId="{B83A6D5D-F8F5-44F5-97F4-FA18FB0FC278}" dt="2023-11-24T08:42:04.737" v="55" actId="47"/>
        <pc:sldMkLst>
          <pc:docMk/>
          <pc:sldMk cId="2718834641" sldId="908"/>
        </pc:sldMkLst>
      </pc:sldChg>
      <pc:sldChg chg="del">
        <pc:chgData name="Šírová Soňa" userId="f60f8382-037e-4a9d-987d-5d7db9442bf6" providerId="ADAL" clId="{B83A6D5D-F8F5-44F5-97F4-FA18FB0FC278}" dt="2023-11-24T11:07:53.536" v="519" actId="47"/>
        <pc:sldMkLst>
          <pc:docMk/>
          <pc:sldMk cId="3373897152" sldId="909"/>
        </pc:sldMkLst>
      </pc:sldChg>
      <pc:sldChg chg="del">
        <pc:chgData name="Šírová Soňa" userId="f60f8382-037e-4a9d-987d-5d7db9442bf6" providerId="ADAL" clId="{B83A6D5D-F8F5-44F5-97F4-FA18FB0FC278}" dt="2023-11-24T11:07:52.243" v="518" actId="47"/>
        <pc:sldMkLst>
          <pc:docMk/>
          <pc:sldMk cId="1179446889" sldId="910"/>
        </pc:sldMkLst>
      </pc:sldChg>
      <pc:sldChg chg="del">
        <pc:chgData name="Šírová Soňa" userId="f60f8382-037e-4a9d-987d-5d7db9442bf6" providerId="ADAL" clId="{B83A6D5D-F8F5-44F5-97F4-FA18FB0FC278}" dt="2023-11-24T11:07:51.310" v="517" actId="47"/>
        <pc:sldMkLst>
          <pc:docMk/>
          <pc:sldMk cId="1090542026" sldId="911"/>
        </pc:sldMkLst>
      </pc:sldChg>
      <pc:sldChg chg="del">
        <pc:chgData name="Šírová Soňa" userId="f60f8382-037e-4a9d-987d-5d7db9442bf6" providerId="ADAL" clId="{B83A6D5D-F8F5-44F5-97F4-FA18FB0FC278}" dt="2023-11-24T08:42:19.733" v="59" actId="47"/>
        <pc:sldMkLst>
          <pc:docMk/>
          <pc:sldMk cId="713292532" sldId="913"/>
        </pc:sldMkLst>
      </pc:sldChg>
      <pc:sldChg chg="del">
        <pc:chgData name="Šírová Soňa" userId="f60f8382-037e-4a9d-987d-5d7db9442bf6" providerId="ADAL" clId="{B83A6D5D-F8F5-44F5-97F4-FA18FB0FC278}" dt="2023-11-24T08:42:10.620" v="58" actId="47"/>
        <pc:sldMkLst>
          <pc:docMk/>
          <pc:sldMk cId="4213228740" sldId="914"/>
        </pc:sldMkLst>
      </pc:sldChg>
      <pc:sldChg chg="del">
        <pc:chgData name="Šírová Soňa" userId="f60f8382-037e-4a9d-987d-5d7db9442bf6" providerId="ADAL" clId="{B83A6D5D-F8F5-44F5-97F4-FA18FB0FC278}" dt="2023-11-24T11:07:50.225" v="516" actId="47"/>
        <pc:sldMkLst>
          <pc:docMk/>
          <pc:sldMk cId="3996952992" sldId="915"/>
        </pc:sldMkLst>
      </pc:sldChg>
      <pc:sldChg chg="modSp mod">
        <pc:chgData name="Šírová Soňa" userId="f60f8382-037e-4a9d-987d-5d7db9442bf6" providerId="ADAL" clId="{B83A6D5D-F8F5-44F5-97F4-FA18FB0FC278}" dt="2023-11-24T11:26:25.374" v="787" actId="20577"/>
        <pc:sldMkLst>
          <pc:docMk/>
          <pc:sldMk cId="820617432" sldId="916"/>
        </pc:sldMkLst>
        <pc:spChg chg="mod">
          <ac:chgData name="Šírová Soňa" userId="f60f8382-037e-4a9d-987d-5d7db9442bf6" providerId="ADAL" clId="{B83A6D5D-F8F5-44F5-97F4-FA18FB0FC278}" dt="2023-11-24T11:26:25.374" v="787" actId="20577"/>
          <ac:spMkLst>
            <pc:docMk/>
            <pc:sldMk cId="820617432" sldId="916"/>
            <ac:spMk id="3" creationId="{888CAABC-C3A2-4E91-AAAE-E234B91EB7C2}"/>
          </ac:spMkLst>
        </pc:spChg>
      </pc:sldChg>
      <pc:sldChg chg="modSp new mod modNotesTx">
        <pc:chgData name="Šírová Soňa" userId="f60f8382-037e-4a9d-987d-5d7db9442bf6" providerId="ADAL" clId="{B83A6D5D-F8F5-44F5-97F4-FA18FB0FC278}" dt="2023-11-29T11:19:49.498" v="1496" actId="20577"/>
        <pc:sldMkLst>
          <pc:docMk/>
          <pc:sldMk cId="194152555" sldId="917"/>
        </pc:sldMkLst>
        <pc:spChg chg="mod">
          <ac:chgData name="Šírová Soňa" userId="f60f8382-037e-4a9d-987d-5d7db9442bf6" providerId="ADAL" clId="{B83A6D5D-F8F5-44F5-97F4-FA18FB0FC278}" dt="2023-11-28T14:29:32.370" v="1422" actId="1076"/>
          <ac:spMkLst>
            <pc:docMk/>
            <pc:sldMk cId="194152555" sldId="917"/>
            <ac:spMk id="2" creationId="{6017667A-107C-918D-E9E4-4FDC284FB55B}"/>
          </ac:spMkLst>
        </pc:spChg>
        <pc:spChg chg="mod">
          <ac:chgData name="Šírová Soňa" userId="f60f8382-037e-4a9d-987d-5d7db9442bf6" providerId="ADAL" clId="{B83A6D5D-F8F5-44F5-97F4-FA18FB0FC278}" dt="2023-11-28T14:29:25.109" v="1421" actId="1076"/>
          <ac:spMkLst>
            <pc:docMk/>
            <pc:sldMk cId="194152555" sldId="917"/>
            <ac:spMk id="3" creationId="{F02DAAFD-63D4-525F-742A-1868E370C42F}"/>
          </ac:spMkLst>
        </pc:spChg>
      </pc:sldChg>
      <pc:sldChg chg="modSp new del mod">
        <pc:chgData name="Šírová Soňa" userId="f60f8382-037e-4a9d-987d-5d7db9442bf6" providerId="ADAL" clId="{B83A6D5D-F8F5-44F5-97F4-FA18FB0FC278}" dt="2023-11-24T11:08:04.277" v="523" actId="47"/>
        <pc:sldMkLst>
          <pc:docMk/>
          <pc:sldMk cId="1669282226" sldId="918"/>
        </pc:sldMkLst>
        <pc:spChg chg="mod">
          <ac:chgData name="Šírová Soňa" userId="f60f8382-037e-4a9d-987d-5d7db9442bf6" providerId="ADAL" clId="{B83A6D5D-F8F5-44F5-97F4-FA18FB0FC278}" dt="2023-11-24T09:08:30.180" v="239" actId="27636"/>
          <ac:spMkLst>
            <pc:docMk/>
            <pc:sldMk cId="1669282226" sldId="918"/>
            <ac:spMk id="2" creationId="{04149220-BB00-02A5-98CF-A3257CD9C00E}"/>
          </ac:spMkLst>
        </pc:spChg>
      </pc:sldChg>
      <pc:sldChg chg="modSp new del mod">
        <pc:chgData name="Šírová Soňa" userId="f60f8382-037e-4a9d-987d-5d7db9442bf6" providerId="ADAL" clId="{B83A6D5D-F8F5-44F5-97F4-FA18FB0FC278}" dt="2023-11-24T09:20:43.661" v="385" actId="47"/>
        <pc:sldMkLst>
          <pc:docMk/>
          <pc:sldMk cId="821853490" sldId="919"/>
        </pc:sldMkLst>
        <pc:spChg chg="mod">
          <ac:chgData name="Šírová Soňa" userId="f60f8382-037e-4a9d-987d-5d7db9442bf6" providerId="ADAL" clId="{B83A6D5D-F8F5-44F5-97F4-FA18FB0FC278}" dt="2023-11-24T09:20:39.387" v="384" actId="20577"/>
          <ac:spMkLst>
            <pc:docMk/>
            <pc:sldMk cId="821853490" sldId="919"/>
            <ac:spMk id="2" creationId="{85815300-2E7F-DB29-D90C-0E02DEEBF069}"/>
          </ac:spMkLst>
        </pc:spChg>
        <pc:spChg chg="mod">
          <ac:chgData name="Šírová Soňa" userId="f60f8382-037e-4a9d-987d-5d7db9442bf6" providerId="ADAL" clId="{B83A6D5D-F8F5-44F5-97F4-FA18FB0FC278}" dt="2023-11-24T09:20:32.003" v="382"/>
          <ac:spMkLst>
            <pc:docMk/>
            <pc:sldMk cId="821853490" sldId="919"/>
            <ac:spMk id="3" creationId="{8D80BF70-F116-2D36-AF19-2264C0C5380A}"/>
          </ac:spMkLst>
        </pc:spChg>
      </pc:sldChg>
      <pc:sldChg chg="delSp modSp add mod modNotesTx">
        <pc:chgData name="Šírová Soňa" userId="f60f8382-037e-4a9d-987d-5d7db9442bf6" providerId="ADAL" clId="{B83A6D5D-F8F5-44F5-97F4-FA18FB0FC278}" dt="2023-11-28T14:26:55.940" v="1410" actId="255"/>
        <pc:sldMkLst>
          <pc:docMk/>
          <pc:sldMk cId="3741708067" sldId="919"/>
        </pc:sldMkLst>
        <pc:spChg chg="mod">
          <ac:chgData name="Šírová Soňa" userId="f60f8382-037e-4a9d-987d-5d7db9442bf6" providerId="ADAL" clId="{B83A6D5D-F8F5-44F5-97F4-FA18FB0FC278}" dt="2023-11-28T14:26:55.940" v="1410" actId="255"/>
          <ac:spMkLst>
            <pc:docMk/>
            <pc:sldMk cId="3741708067" sldId="919"/>
            <ac:spMk id="2" creationId="{28ED7CF4-AC42-4577-8D23-091727C29779}"/>
          </ac:spMkLst>
        </pc:spChg>
        <pc:spChg chg="mod">
          <ac:chgData name="Šírová Soňa" userId="f60f8382-037e-4a9d-987d-5d7db9442bf6" providerId="ADAL" clId="{B83A6D5D-F8F5-44F5-97F4-FA18FB0FC278}" dt="2023-11-28T14:26:14.622" v="1405" actId="14100"/>
          <ac:spMkLst>
            <pc:docMk/>
            <pc:sldMk cId="3741708067" sldId="919"/>
            <ac:spMk id="3" creationId="{2162E06C-E77E-4C77-A3DC-ADB78CE7DD1D}"/>
          </ac:spMkLst>
        </pc:spChg>
        <pc:spChg chg="del">
          <ac:chgData name="Šírová Soňa" userId="f60f8382-037e-4a9d-987d-5d7db9442bf6" providerId="ADAL" clId="{B83A6D5D-F8F5-44F5-97F4-FA18FB0FC278}" dt="2023-11-24T09:21:03.669" v="388" actId="478"/>
          <ac:spMkLst>
            <pc:docMk/>
            <pc:sldMk cId="3741708067" sldId="919"/>
            <ac:spMk id="7" creationId="{F85456AB-47D5-472B-AFCA-8A69FC0F146C}"/>
          </ac:spMkLst>
        </pc:spChg>
      </pc:sldChg>
      <pc:sldChg chg="modSp new mod">
        <pc:chgData name="Šírová Soňa" userId="f60f8382-037e-4a9d-987d-5d7db9442bf6" providerId="ADAL" clId="{B83A6D5D-F8F5-44F5-97F4-FA18FB0FC278}" dt="2023-11-28T14:29:48.902" v="1423" actId="1076"/>
        <pc:sldMkLst>
          <pc:docMk/>
          <pc:sldMk cId="3021610111" sldId="920"/>
        </pc:sldMkLst>
        <pc:spChg chg="mod">
          <ac:chgData name="Šírová Soňa" userId="f60f8382-037e-4a9d-987d-5d7db9442bf6" providerId="ADAL" clId="{B83A6D5D-F8F5-44F5-97F4-FA18FB0FC278}" dt="2023-11-28T14:29:48.902" v="1423" actId="1076"/>
          <ac:spMkLst>
            <pc:docMk/>
            <pc:sldMk cId="3021610111" sldId="920"/>
            <ac:spMk id="2" creationId="{06891725-D719-A5E4-A6FB-B03658508622}"/>
          </ac:spMkLst>
        </pc:spChg>
        <pc:spChg chg="mod">
          <ac:chgData name="Šírová Soňa" userId="f60f8382-037e-4a9d-987d-5d7db9442bf6" providerId="ADAL" clId="{B83A6D5D-F8F5-44F5-97F4-FA18FB0FC278}" dt="2023-11-28T14:27:18.546" v="1412" actId="14100"/>
          <ac:spMkLst>
            <pc:docMk/>
            <pc:sldMk cId="3021610111" sldId="920"/>
            <ac:spMk id="3" creationId="{F2A1DFF8-E632-ABE1-A3F7-AA25BC20B95C}"/>
          </ac:spMkLst>
        </pc:spChg>
      </pc:sldChg>
      <pc:sldChg chg="modSp new mod">
        <pc:chgData name="Šírová Soňa" userId="f60f8382-037e-4a9d-987d-5d7db9442bf6" providerId="ADAL" clId="{B83A6D5D-F8F5-44F5-97F4-FA18FB0FC278}" dt="2023-11-28T14:27:32.810" v="1413" actId="255"/>
        <pc:sldMkLst>
          <pc:docMk/>
          <pc:sldMk cId="3626665275" sldId="921"/>
        </pc:sldMkLst>
        <pc:spChg chg="mod">
          <ac:chgData name="Šírová Soňa" userId="f60f8382-037e-4a9d-987d-5d7db9442bf6" providerId="ADAL" clId="{B83A6D5D-F8F5-44F5-97F4-FA18FB0FC278}" dt="2023-11-28T07:59:01.717" v="862" actId="20577"/>
          <ac:spMkLst>
            <pc:docMk/>
            <pc:sldMk cId="3626665275" sldId="921"/>
            <ac:spMk id="2" creationId="{E566A067-6EFB-6322-8584-A5C5F8E98D36}"/>
          </ac:spMkLst>
        </pc:spChg>
        <pc:spChg chg="mod">
          <ac:chgData name="Šírová Soňa" userId="f60f8382-037e-4a9d-987d-5d7db9442bf6" providerId="ADAL" clId="{B83A6D5D-F8F5-44F5-97F4-FA18FB0FC278}" dt="2023-11-28T14:27:32.810" v="1413" actId="255"/>
          <ac:spMkLst>
            <pc:docMk/>
            <pc:sldMk cId="3626665275" sldId="921"/>
            <ac:spMk id="3" creationId="{74F727BD-E2C8-5562-422D-19442B96CE54}"/>
          </ac:spMkLst>
        </pc:spChg>
      </pc:sldChg>
      <pc:sldChg chg="modSp new mod">
        <pc:chgData name="Šírová Soňa" userId="f60f8382-037e-4a9d-987d-5d7db9442bf6" providerId="ADAL" clId="{B83A6D5D-F8F5-44F5-97F4-FA18FB0FC278}" dt="2023-11-28T14:30:07.999" v="1424" actId="1076"/>
        <pc:sldMkLst>
          <pc:docMk/>
          <pc:sldMk cId="1115184539" sldId="922"/>
        </pc:sldMkLst>
        <pc:spChg chg="mod">
          <ac:chgData name="Šírová Soňa" userId="f60f8382-037e-4a9d-987d-5d7db9442bf6" providerId="ADAL" clId="{B83A6D5D-F8F5-44F5-97F4-FA18FB0FC278}" dt="2023-11-28T07:59:07.345" v="869" actId="20577"/>
          <ac:spMkLst>
            <pc:docMk/>
            <pc:sldMk cId="1115184539" sldId="922"/>
            <ac:spMk id="2" creationId="{1E91E32C-EFCE-933A-0BF8-AB33ED6A6E9A}"/>
          </ac:spMkLst>
        </pc:spChg>
        <pc:spChg chg="mod">
          <ac:chgData name="Šírová Soňa" userId="f60f8382-037e-4a9d-987d-5d7db9442bf6" providerId="ADAL" clId="{B83A6D5D-F8F5-44F5-97F4-FA18FB0FC278}" dt="2023-11-28T14:30:07.999" v="1424" actId="1076"/>
          <ac:spMkLst>
            <pc:docMk/>
            <pc:sldMk cId="1115184539" sldId="922"/>
            <ac:spMk id="3" creationId="{B459907E-0BFD-A0DF-4C20-E29F34463044}"/>
          </ac:spMkLst>
        </pc:spChg>
      </pc:sldChg>
      <pc:sldChg chg="modSp new mod modNotesTx">
        <pc:chgData name="Šírová Soňa" userId="f60f8382-037e-4a9d-987d-5d7db9442bf6" providerId="ADAL" clId="{B83A6D5D-F8F5-44F5-97F4-FA18FB0FC278}" dt="2023-11-29T11:20:01.238" v="1498" actId="20577"/>
        <pc:sldMkLst>
          <pc:docMk/>
          <pc:sldMk cId="2622513616" sldId="923"/>
        </pc:sldMkLst>
        <pc:spChg chg="mod">
          <ac:chgData name="Šírová Soňa" userId="f60f8382-037e-4a9d-987d-5d7db9442bf6" providerId="ADAL" clId="{B83A6D5D-F8F5-44F5-97F4-FA18FB0FC278}" dt="2023-11-28T14:27:50.223" v="1414" actId="1076"/>
          <ac:spMkLst>
            <pc:docMk/>
            <pc:sldMk cId="2622513616" sldId="923"/>
            <ac:spMk id="2" creationId="{195C1451-AA57-5A3A-AF67-5C9BD6B966BC}"/>
          </ac:spMkLst>
        </pc:spChg>
        <pc:spChg chg="mod">
          <ac:chgData name="Šírová Soňa" userId="f60f8382-037e-4a9d-987d-5d7db9442bf6" providerId="ADAL" clId="{B83A6D5D-F8F5-44F5-97F4-FA18FB0FC278}" dt="2023-11-29T11:19:31.627" v="1494" actId="1076"/>
          <ac:spMkLst>
            <pc:docMk/>
            <pc:sldMk cId="2622513616" sldId="923"/>
            <ac:spMk id="3" creationId="{5F4AF8D9-D559-33E1-158D-34E01B2BEB78}"/>
          </ac:spMkLst>
        </pc:spChg>
      </pc:sldChg>
      <pc:sldChg chg="modSp new del mod">
        <pc:chgData name="Šírová Soňa" userId="f60f8382-037e-4a9d-987d-5d7db9442bf6" providerId="ADAL" clId="{B83A6D5D-F8F5-44F5-97F4-FA18FB0FC278}" dt="2023-11-28T13:48:42.575" v="1217" actId="47"/>
        <pc:sldMkLst>
          <pc:docMk/>
          <pc:sldMk cId="3497381949" sldId="924"/>
        </pc:sldMkLst>
        <pc:spChg chg="mod">
          <ac:chgData name="Šírová Soňa" userId="f60f8382-037e-4a9d-987d-5d7db9442bf6" providerId="ADAL" clId="{B83A6D5D-F8F5-44F5-97F4-FA18FB0FC278}" dt="2023-11-28T13:48:40.355" v="1216" actId="20577"/>
          <ac:spMkLst>
            <pc:docMk/>
            <pc:sldMk cId="3497381949" sldId="924"/>
            <ac:spMk id="3" creationId="{06B41A0D-2A43-B624-C428-A91EEF64B2F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29.11.2023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29.11.2023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970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170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333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0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962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60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079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438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479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729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21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rgbClr val="1D3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2989D406-8754-4E2C-A575-80114C8F00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5D493FEA-B112-4425-B8EF-62D47207E2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Nadpis </a:t>
            </a:r>
            <a:r>
              <a:rPr lang="cs-CZ" dirty="0" err="1"/>
              <a:t>powerpointové</a:t>
            </a:r>
            <a:endParaRPr lang="cs-CZ" dirty="0"/>
          </a:p>
        </p:txBody>
      </p:sp>
      <p:sp>
        <p:nvSpPr>
          <p:cNvPr id="7" name="Zástupný symbol pro text 9">
            <a:extLst>
              <a:ext uri="{FF2B5EF4-FFF2-40B4-BE49-F238E27FC236}">
                <a16:creationId xmlns:a16="http://schemas.microsoft.com/office/drawing/2014/main" id="{6EF1D36D-92B6-4140-9F8F-B6549DC271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4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prezentace ve třech řádcích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D4B3A96D-78A3-42EC-9469-3C0F57F44D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8974" y="533374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rgbClr val="FF5172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Autor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A94416D2-C1FF-4A1D-9896-0E03B2679F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82193" y="533766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Místo</a:t>
            </a:r>
            <a:br>
              <a:rPr lang="cs-CZ" dirty="0"/>
            </a:br>
            <a:r>
              <a:rPr lang="cs-CZ" dirty="0"/>
              <a:t>Datum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97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 dirty="0"/>
              <a:t>quunti voluptatia vel iur, samest</a:t>
            </a:r>
          </a:p>
          <a:p>
            <a:pPr lvl="0"/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.</a:t>
            </a:r>
          </a:p>
          <a:p>
            <a:pPr lvl="0"/>
            <a:endParaRPr lang="cs-CZ" dirty="0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 dirty="0"/>
              <a:t>quunti voluptatia vel iur, samest</a:t>
            </a:r>
          </a:p>
          <a:p>
            <a:pPr lvl="0"/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irova.sona@jmk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tace.kr-jihomoravsky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3716" y="4872723"/>
            <a:ext cx="7764940" cy="1162050"/>
          </a:xfrm>
        </p:spPr>
        <p:txBody>
          <a:bodyPr>
            <a:normAutofit fontScale="92500"/>
          </a:bodyPr>
          <a:lstStyle/>
          <a:p>
            <a:r>
              <a:rPr lang="cs-CZ" dirty="0">
                <a:cs typeface="+mn-cs"/>
              </a:rPr>
              <a:t>Rozvoj vodácké infrastruktury </a:t>
            </a:r>
          </a:p>
          <a:p>
            <a:endParaRPr lang="cs-CZ" dirty="0"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55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3EF1E-72FC-4803-8436-E59444FC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06" y="1829359"/>
            <a:ext cx="10933309" cy="66611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CAABC-C3A2-4E91-AAAE-E234B91EB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371" y="3327009"/>
            <a:ext cx="6908777" cy="28311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b="1" dirty="0"/>
              <a:t>Kontakt</a:t>
            </a:r>
          </a:p>
          <a:p>
            <a:pPr marL="0" indent="0" algn="ctr">
              <a:buNone/>
            </a:pPr>
            <a:endParaRPr lang="cs-CZ" sz="2800" b="1" dirty="0"/>
          </a:p>
          <a:p>
            <a:pPr marL="0" indent="0" algn="ctr">
              <a:buNone/>
            </a:pPr>
            <a:r>
              <a:rPr lang="cs-CZ" sz="2800" dirty="0"/>
              <a:t>Mgr. Soňa Šírová</a:t>
            </a:r>
          </a:p>
          <a:p>
            <a:pPr marL="0" indent="0" algn="ctr">
              <a:buNone/>
            </a:pPr>
            <a:r>
              <a:rPr lang="cs-CZ" sz="2800" dirty="0">
                <a:hlinkClick r:id="rId3"/>
              </a:rPr>
              <a:t>sirova.sona@jmk.cz</a:t>
            </a: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541 651 339</a:t>
            </a:r>
          </a:p>
        </p:txBody>
      </p:sp>
    </p:spTree>
    <p:extLst>
      <p:ext uri="{BB962C8B-B14F-4D97-AF65-F5344CB8AC3E}">
        <p14:creationId xmlns:p14="http://schemas.microsoft.com/office/powerpoint/2010/main" val="82061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6626435-1FC9-41EB-972C-F47D289493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1580" y="3698586"/>
            <a:ext cx="7649548" cy="4281632"/>
          </a:xfrm>
        </p:spPr>
        <p:txBody>
          <a:bodyPr>
            <a:normAutofit/>
          </a:bodyPr>
          <a:lstStyle/>
          <a:p>
            <a:r>
              <a:rPr lang="cs-CZ" dirty="0"/>
              <a:t>Děkuji za pozornost</a:t>
            </a:r>
          </a:p>
          <a:p>
            <a:endParaRPr lang="cs-CZ" dirty="0">
              <a:solidFill>
                <a:srgbClr val="FB5271"/>
              </a:solidFill>
              <a:cs typeface="+mn-cs"/>
            </a:endParaRPr>
          </a:p>
          <a:p>
            <a:endParaRPr lang="cs-CZ" dirty="0">
              <a:solidFill>
                <a:srgbClr val="FB527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59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5CB25-A5E5-7117-A6D4-086A6402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613" y="2628115"/>
            <a:ext cx="10871905" cy="2574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Dotační tituly</a:t>
            </a:r>
          </a:p>
          <a:p>
            <a:pPr marL="0" indent="0" algn="just">
              <a:buNone/>
            </a:pPr>
            <a:endParaRPr lang="cs-CZ" sz="24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457200" algn="just">
              <a:spcAft>
                <a:spcPts val="600"/>
              </a:spcAft>
            </a:pPr>
            <a:r>
              <a:rPr lang="cs-CZ" sz="24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Dotační titul č. 1 – Podpora vzniku karavanových stání </a:t>
            </a:r>
            <a:endParaRPr lang="cs-CZ" sz="24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457200" algn="just">
              <a:spcAft>
                <a:spcPts val="600"/>
              </a:spcAft>
            </a:pPr>
            <a:r>
              <a:rPr lang="cs-CZ" sz="24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Dotační titul č. 2 – Podpora vzniku samostatných servisních stanic </a:t>
            </a:r>
          </a:p>
          <a:p>
            <a:pPr marL="457200" algn="just">
              <a:spcAft>
                <a:spcPts val="600"/>
              </a:spcAft>
            </a:pPr>
            <a:r>
              <a:rPr lang="cs-CZ" sz="24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Dotační titul č. 3 – Podpora vodácké infrastruktury </a:t>
            </a:r>
            <a:endParaRPr lang="cs-CZ" sz="2400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4995D588-39F3-80E3-8AB1-E778C0B7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836" y="1333931"/>
            <a:ext cx="11635385" cy="104862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B5271"/>
                </a:solidFill>
              </a:rPr>
              <a:t>Rozvoj turistické infrastruktury Jihomoravského kraje 2024</a:t>
            </a:r>
          </a:p>
        </p:txBody>
      </p:sp>
    </p:spTree>
    <p:extLst>
      <p:ext uri="{BB962C8B-B14F-4D97-AF65-F5344CB8AC3E}">
        <p14:creationId xmlns:p14="http://schemas.microsoft.com/office/powerpoint/2010/main" val="321635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7667A-107C-918D-E9E4-4FDC284FB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1" y="1578056"/>
            <a:ext cx="10933309" cy="666119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B5271"/>
                </a:solidFill>
              </a:rPr>
              <a:t>Dotační program a strategie JMK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DAAFD-63D4-525F-742A-1868E370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636992"/>
            <a:ext cx="10933309" cy="2016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Dotační program je v souladu se těmito dokumenty:</a:t>
            </a:r>
          </a:p>
          <a:p>
            <a:pPr marL="0" indent="0" algn="just">
              <a:buNone/>
            </a:pPr>
            <a:endParaRPr lang="cs-CZ" sz="2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2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Strategie rozvoje Jihomoravského kraje 2021+ </a:t>
            </a:r>
            <a:endParaRPr lang="cs-CZ" sz="2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2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Strategie rozvoje cestovního ruchu Jihomoravského kraje na roky 2022 – 2027</a:t>
            </a:r>
            <a:endParaRPr lang="cs-CZ" sz="2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5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7" y="1471409"/>
            <a:ext cx="9544717" cy="666119"/>
          </a:xfrm>
        </p:spPr>
        <p:txBody>
          <a:bodyPr>
            <a:noAutofit/>
          </a:bodyPr>
          <a:lstStyle/>
          <a:p>
            <a:br>
              <a:rPr lang="cs-CZ" sz="2400" dirty="0"/>
            </a:br>
            <a:r>
              <a:rPr lang="cs-CZ" sz="3200" b="1" kern="50" dirty="0">
                <a:solidFill>
                  <a:srgbClr val="FF5172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Dotační titul 3 – Podpora vodácké infrastruktury</a:t>
            </a:r>
            <a:endParaRPr lang="cs-CZ" sz="3200" dirty="0">
              <a:solidFill>
                <a:srgbClr val="FF517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2532925"/>
            <a:ext cx="9427908" cy="38856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2000" kern="50" dirty="0">
                <a:ea typeface="SimSun" panose="02010600030101010101" pitchFamily="2" charset="-122"/>
              </a:rPr>
              <a:t>P</a:t>
            </a:r>
            <a:r>
              <a:rPr lang="cs-CZ" sz="2000" kern="50" dirty="0">
                <a:effectLst/>
                <a:ea typeface="SimSun" panose="02010600030101010101" pitchFamily="2" charset="-122"/>
              </a:rPr>
              <a:t>rojekty investičního, neinvestičního a kombinovaného charakteru pro rozšíření a zkvalitnění vodácké infrastruktury </a:t>
            </a:r>
            <a:r>
              <a:rPr lang="cs-CZ" sz="2000" b="1" kern="50" dirty="0">
                <a:solidFill>
                  <a:srgbClr val="1D34FE"/>
                </a:solidFill>
                <a:effectLst/>
                <a:ea typeface="SimSun" panose="02010600030101010101" pitchFamily="2" charset="-122"/>
              </a:rPr>
              <a:t>na splavných řekách Jihomoravského kraje</a:t>
            </a:r>
          </a:p>
          <a:p>
            <a:pPr marL="0" indent="0">
              <a:buNone/>
            </a:pPr>
            <a:endParaRPr lang="cs-CZ" sz="2000" b="1" dirty="0"/>
          </a:p>
          <a:p>
            <a:pPr marL="0" lvl="0" indent="0" algn="just">
              <a:buNone/>
            </a:pPr>
            <a:r>
              <a:rPr lang="cs-CZ" sz="2000" b="1" dirty="0"/>
              <a:t>Příjemci:</a:t>
            </a:r>
            <a:endParaRPr lang="cs-CZ" sz="2000" dirty="0"/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cs-CZ" sz="2000" kern="50" dirty="0">
                <a:effectLst/>
                <a:ea typeface="SimSun" panose="02010600030101010101" pitchFamily="2" charset="-122"/>
              </a:rPr>
              <a:t>podnikatelské subjekty (právnické a fyzické osoby), kterým vzniklo podnikání alespoň 1 rok před datem podání žádosti o poskytnutí dotace </a:t>
            </a: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cs-CZ" sz="2000" kern="50" dirty="0">
                <a:effectLst/>
                <a:ea typeface="SimSun" panose="02010600030101010101" pitchFamily="2" charset="-122"/>
              </a:rPr>
              <a:t>obce a svazky obcí Jihomoravského kraje, </a:t>
            </a: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cs-CZ" sz="2000" kern="50" dirty="0">
                <a:effectLst/>
                <a:ea typeface="SimSun" panose="02010600030101010101" pitchFamily="2" charset="-122"/>
              </a:rPr>
              <a:t>příspěvkové organizace obcí, </a:t>
            </a: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cs-CZ" sz="2000" kern="50" dirty="0">
                <a:effectLst/>
                <a:ea typeface="SimSun" panose="02010600030101010101" pitchFamily="2" charset="-122"/>
              </a:rPr>
              <a:t>obecně prospěšné společnosti, </a:t>
            </a:r>
            <a:r>
              <a:rPr lang="cs-CZ" sz="2000" kern="50" dirty="0">
                <a:ea typeface="SimSun" panose="02010600030101010101" pitchFamily="2" charset="-122"/>
              </a:rPr>
              <a:t>spolky</a:t>
            </a: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74170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7" y="1471409"/>
            <a:ext cx="9544717" cy="666119"/>
          </a:xfrm>
        </p:spPr>
        <p:txBody>
          <a:bodyPr>
            <a:noAutofit/>
          </a:bodyPr>
          <a:lstStyle/>
          <a:p>
            <a:br>
              <a:rPr lang="cs-CZ" sz="2400" dirty="0"/>
            </a:br>
            <a:r>
              <a:rPr lang="cs-CZ" sz="3200" b="1" kern="50" dirty="0">
                <a:solidFill>
                  <a:srgbClr val="FF5172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Dotační titul 3 – Podpora vodácké infrastruktury</a:t>
            </a:r>
            <a:endParaRPr lang="cs-CZ" sz="3200" dirty="0">
              <a:solidFill>
                <a:srgbClr val="FF517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2293227"/>
            <a:ext cx="10280163" cy="42318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400" b="1" dirty="0"/>
              <a:t>Alokace dotačního programu:  		</a:t>
            </a:r>
            <a:r>
              <a:rPr lang="cs-CZ" sz="2400" b="1" dirty="0">
                <a:solidFill>
                  <a:srgbClr val="FF5172"/>
                </a:solidFill>
              </a:rPr>
              <a:t>900 000 Kč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Schválení RJMK:		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leden 2024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Příjem žádostí:				</a:t>
            </a:r>
            <a:r>
              <a:rPr lang="cs-CZ" sz="2400" b="1" dirty="0">
                <a:solidFill>
                  <a:srgbClr val="FB52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únor 2024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Výše dotace			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Min. 50 000 Kč</a:t>
            </a:r>
          </a:p>
          <a:p>
            <a:pPr marL="0" indent="0">
              <a:buNone/>
            </a:pPr>
            <a:r>
              <a:rPr lang="cs-CZ" sz="2400" dirty="0"/>
              <a:t>				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Max. 300 000 Kč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kern="50" dirty="0">
                <a:ea typeface="SimSun" panose="02010600030101010101" pitchFamily="2" charset="-122"/>
                <a:cs typeface="Mangal" panose="02040503050203030202" pitchFamily="18" charset="0"/>
              </a:rPr>
              <a:t>Spoluúčast na projektu: 			</a:t>
            </a:r>
            <a:r>
              <a:rPr lang="cs-CZ" sz="2400" b="1" kern="50" dirty="0">
                <a:ea typeface="SimSun" panose="02010600030101010101" pitchFamily="2" charset="-122"/>
                <a:cs typeface="Mangal" panose="02040503050203030202" pitchFamily="18" charset="0"/>
              </a:rPr>
              <a:t>60% JMK</a:t>
            </a:r>
            <a:r>
              <a:rPr lang="cs-CZ" sz="2400" kern="50" dirty="0">
                <a:ea typeface="SimSun" panose="02010600030101010101" pitchFamily="2" charset="-122"/>
                <a:cs typeface="Mangal" panose="02040503050203030202" pitchFamily="18" charset="0"/>
              </a:rPr>
              <a:t>, </a:t>
            </a:r>
            <a:r>
              <a:rPr lang="cs-CZ" sz="2400" b="1" kern="50" dirty="0">
                <a:solidFill>
                  <a:srgbClr val="FF5172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40% žadatel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/>
          </a:p>
          <a:p>
            <a:pPr marL="0" indent="0">
              <a:buNone/>
            </a:pPr>
            <a:endParaRPr lang="cs-CZ" sz="18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5172"/>
              </a:solidFill>
            </a:endParaRPr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86384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91725-D719-A5E4-A6FB-B0365850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958" y="1485451"/>
            <a:ext cx="10933309" cy="666119"/>
          </a:xfrm>
        </p:spPr>
        <p:txBody>
          <a:bodyPr>
            <a:normAutofit fontScale="90000"/>
          </a:bodyPr>
          <a:lstStyle/>
          <a:p>
            <a:r>
              <a:rPr lang="cs-CZ" dirty="0"/>
              <a:t>Použití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1DFF8-E632-ABE1-A3F7-AA25BC20B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958" y="2258103"/>
            <a:ext cx="9868729" cy="4178208"/>
          </a:xfrm>
        </p:spPr>
        <p:txBody>
          <a:bodyPr>
            <a:normAutofit lnSpcReduction="10000"/>
          </a:bodyPr>
          <a:lstStyle/>
          <a:p>
            <a:pPr marL="0" indent="0" algn="just">
              <a:buClr>
                <a:srgbClr val="1D34FE"/>
              </a:buClr>
              <a:buNone/>
            </a:pPr>
            <a:r>
              <a:rPr lang="cs-CZ" sz="2800" b="1" kern="50" dirty="0">
                <a:solidFill>
                  <a:srgbClr val="FB5271"/>
                </a:solidFill>
                <a:ea typeface="Times New Roman" panose="02020603050405020304" pitchFamily="18" charset="0"/>
              </a:rPr>
              <a:t>R</a:t>
            </a:r>
            <a:r>
              <a:rPr lang="en-US" sz="2800" b="1" kern="50" dirty="0">
                <a:solidFill>
                  <a:srgbClr val="FB5271"/>
                </a:solidFill>
                <a:effectLst/>
                <a:ea typeface="Times New Roman" panose="02020603050405020304" pitchFamily="18" charset="0"/>
              </a:rPr>
              <a:t>ekonstrukce a úpravy stávajících tábořišť</a:t>
            </a:r>
            <a:r>
              <a:rPr lang="cs-CZ" sz="2800" b="1" kern="50" dirty="0">
                <a:solidFill>
                  <a:srgbClr val="FB5271"/>
                </a:solidFill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buClr>
                <a:srgbClr val="1D34FE"/>
              </a:buClr>
              <a:buNone/>
            </a:pPr>
            <a:endParaRPr lang="cs-CZ" sz="2400" b="1" kern="50" dirty="0">
              <a:solidFill>
                <a:srgbClr val="FB5271"/>
              </a:solidFill>
              <a:ea typeface="Times New Roman" panose="02020603050405020304" pitchFamily="18" charset="0"/>
            </a:endParaRPr>
          </a:p>
          <a:p>
            <a:pPr algn="just">
              <a:buClr>
                <a:srgbClr val="1D34FE"/>
              </a:buClr>
            </a:pPr>
            <a:r>
              <a:rPr lang="en-US" sz="2800" kern="50" dirty="0">
                <a:effectLst/>
                <a:ea typeface="Times New Roman" panose="02020603050405020304" pitchFamily="18" charset="0"/>
              </a:rPr>
              <a:t>úpravy terénu, oplocení, zatravnění, </a:t>
            </a:r>
            <a:endParaRPr lang="cs-CZ" sz="2800" kern="50" dirty="0">
              <a:effectLst/>
              <a:ea typeface="Times New Roman" panose="02020603050405020304" pitchFamily="18" charset="0"/>
            </a:endParaRPr>
          </a:p>
          <a:p>
            <a:pPr algn="just">
              <a:buClr>
                <a:srgbClr val="1D34FE"/>
              </a:buClr>
            </a:pPr>
            <a:r>
              <a:rPr lang="en-US" sz="2800" kern="50" dirty="0">
                <a:effectLst/>
                <a:ea typeface="Times New Roman" panose="02020603050405020304" pitchFamily="18" charset="0"/>
              </a:rPr>
              <a:t>bezpečné výstupní/nástupní místo z/do řeky</a:t>
            </a:r>
            <a:r>
              <a:rPr lang="cs-CZ" sz="2800" kern="50" dirty="0">
                <a:ea typeface="SimSun" panose="02010600030101010101" pitchFamily="2" charset="-122"/>
              </a:rPr>
              <a:t>, </a:t>
            </a:r>
          </a:p>
          <a:p>
            <a:pPr algn="just">
              <a:buClr>
                <a:srgbClr val="1D34FE"/>
              </a:buClr>
            </a:pPr>
            <a:r>
              <a:rPr lang="en-US" sz="2800" kern="50" dirty="0">
                <a:effectLst/>
                <a:ea typeface="Times New Roman" panose="02020603050405020304" pitchFamily="18" charset="0"/>
              </a:rPr>
              <a:t>sociální zařízení na tábořišti</a:t>
            </a:r>
            <a:r>
              <a:rPr lang="cs-CZ" sz="2800" kern="50" dirty="0">
                <a:effectLst/>
                <a:ea typeface="Times New Roman" panose="02020603050405020304" pitchFamily="18" charset="0"/>
              </a:rPr>
              <a:t>,</a:t>
            </a:r>
          </a:p>
          <a:p>
            <a:pPr algn="just">
              <a:buClr>
                <a:srgbClr val="1D34FE"/>
              </a:buClr>
            </a:pPr>
            <a:r>
              <a:rPr lang="en-US" sz="2800" kern="50" dirty="0">
                <a:effectLst/>
                <a:ea typeface="Times New Roman" panose="02020603050405020304" pitchFamily="18" charset="0"/>
              </a:rPr>
              <a:t>přístřešek na oheň</a:t>
            </a:r>
            <a:r>
              <a:rPr lang="cs-CZ" sz="2800" kern="50" dirty="0">
                <a:ea typeface="Times New Roman" panose="02020603050405020304" pitchFamily="18" charset="0"/>
              </a:rPr>
              <a:t>, </a:t>
            </a:r>
          </a:p>
          <a:p>
            <a:pPr algn="just">
              <a:buClr>
                <a:srgbClr val="1D34FE"/>
              </a:buClr>
            </a:pPr>
            <a:r>
              <a:rPr lang="en-US" sz="2800" kern="50" dirty="0">
                <a:effectLst/>
                <a:ea typeface="Times New Roman" panose="02020603050405020304" pitchFamily="18" charset="0"/>
              </a:rPr>
              <a:t>informační značení na vodáckém tábořišti (mapy, pravidla, směrovky, apod.)</a:t>
            </a:r>
            <a:r>
              <a:rPr lang="cs-CZ" sz="2800" kern="50" dirty="0">
                <a:effectLst/>
                <a:ea typeface="Times New Roman" panose="02020603050405020304" pitchFamily="18" charset="0"/>
              </a:rPr>
              <a:t>, </a:t>
            </a:r>
          </a:p>
          <a:p>
            <a:pPr algn="just">
              <a:buClr>
                <a:srgbClr val="1D34FE"/>
              </a:buClr>
            </a:pPr>
            <a:r>
              <a:rPr lang="en-US" sz="2800" kern="50" dirty="0">
                <a:effectLst/>
                <a:ea typeface="Times New Roman" panose="02020603050405020304" pitchFamily="18" charset="0"/>
              </a:rPr>
              <a:t>další vybavovací prvky tábořišť (herní prvky, lavičky, apod.)</a:t>
            </a:r>
            <a:endParaRPr lang="cs-CZ" sz="2800" kern="5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Clr>
                <a:srgbClr val="1D34FE"/>
              </a:buClr>
              <a:buNone/>
            </a:pPr>
            <a:endParaRPr lang="cs-CZ" sz="3400" kern="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indent="0" algn="just">
              <a:buClr>
                <a:srgbClr val="1D34FE"/>
              </a:buClr>
              <a:buNone/>
            </a:pPr>
            <a:endParaRPr lang="cs-CZ" sz="3400" kern="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61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6A067-6EFB-6322-8584-A5C5F8E9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627494"/>
            <a:ext cx="10933309" cy="666119"/>
          </a:xfrm>
        </p:spPr>
        <p:txBody>
          <a:bodyPr>
            <a:normAutofit fontScale="90000"/>
          </a:bodyPr>
          <a:lstStyle/>
          <a:p>
            <a:r>
              <a:rPr lang="cs-CZ" dirty="0"/>
              <a:t>Použití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F727BD-E2C8-5562-422D-19442B96C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2548216"/>
            <a:ext cx="10933309" cy="293818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>
                <a:srgbClr val="1D34FE"/>
              </a:buClr>
              <a:buNone/>
            </a:pPr>
            <a:r>
              <a:rPr lang="cs-CZ" sz="3000" b="1" kern="50" dirty="0">
                <a:solidFill>
                  <a:srgbClr val="FB5271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V</a:t>
            </a:r>
            <a:r>
              <a:rPr lang="en-US" sz="3000" b="1" kern="50" dirty="0">
                <a:solidFill>
                  <a:srgbClr val="FB52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ybudování nového jednoduchého tábořišťě</a:t>
            </a:r>
            <a:r>
              <a:rPr lang="cs-CZ" sz="3000" b="1" kern="50" dirty="0">
                <a:solidFill>
                  <a:srgbClr val="FB52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pPr marL="0" indent="0" algn="just">
              <a:buClr>
                <a:srgbClr val="1D34FE"/>
              </a:buClr>
              <a:buNone/>
            </a:pPr>
            <a:endParaRPr lang="cs-CZ" sz="3000" b="1" kern="50" dirty="0">
              <a:solidFill>
                <a:srgbClr val="1D34FE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buClr>
                <a:srgbClr val="1D34FE"/>
              </a:buClr>
            </a:pPr>
            <a:r>
              <a:rPr lang="en-US" sz="3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úprava terénu, zatravnění</a:t>
            </a:r>
            <a:endParaRPr lang="cs-CZ" sz="3000" kern="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buClr>
                <a:srgbClr val="1D34FE"/>
              </a:buClr>
            </a:pPr>
            <a:r>
              <a:rPr lang="en-US" sz="3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přístřešek na oheň, mobilní toaleta</a:t>
            </a:r>
            <a:endParaRPr lang="cs-CZ" sz="3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buClr>
                <a:srgbClr val="1D34FE"/>
              </a:buClr>
            </a:pPr>
            <a:r>
              <a:rPr lang="en-US" sz="3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bezpečné výstupní/nástupní místo z/do řeky</a:t>
            </a:r>
            <a:endParaRPr lang="cs-CZ" sz="3000" kern="50" dirty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buClr>
                <a:srgbClr val="1D34FE"/>
              </a:buClr>
            </a:pPr>
            <a:r>
              <a:rPr lang="en-US" sz="3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další vybavovací prvky tábořiště (lavičky, apod.)</a:t>
            </a:r>
            <a:endParaRPr lang="cs-CZ" sz="3000" kern="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66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1E32C-EFCE-933A-0BF8-AB33ED6A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654128"/>
            <a:ext cx="10933309" cy="666119"/>
          </a:xfrm>
        </p:spPr>
        <p:txBody>
          <a:bodyPr>
            <a:normAutofit fontScale="90000"/>
          </a:bodyPr>
          <a:lstStyle/>
          <a:p>
            <a:r>
              <a:rPr lang="cs-CZ" dirty="0"/>
              <a:t>Použití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9907E-0BFD-A0DF-4C20-E29F34463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2699136"/>
            <a:ext cx="10933309" cy="3115738"/>
          </a:xfrm>
        </p:spPr>
        <p:txBody>
          <a:bodyPr>
            <a:normAutofit/>
          </a:bodyPr>
          <a:lstStyle/>
          <a:p>
            <a:pPr algn="just">
              <a:buClr>
                <a:srgbClr val="1D34FE"/>
              </a:buClr>
            </a:pPr>
            <a:r>
              <a:rPr lang="en-US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rekonstrukce/nové stavby bezpečných nástupních a výstupních míst z řeky v místech obvyklého začátku a konce vodácké plavby, u jezů, tábořišť a jiných obdobných míst (mola, schody z vody, úpravy břehu, atd.)</a:t>
            </a:r>
            <a:endParaRPr lang="cs-CZ" sz="2000" kern="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buClr>
                <a:srgbClr val="1D34FE"/>
              </a:buClr>
            </a:pPr>
            <a:r>
              <a:rPr lang="en-US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budování odpočinkových míst podél vodácky splavných řek (odpočívky, lavičky)</a:t>
            </a:r>
            <a:endParaRPr lang="cs-CZ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buClr>
                <a:srgbClr val="1D34FE"/>
              </a:buClr>
              <a:tabLst>
                <a:tab pos="228600" algn="l"/>
              </a:tabLst>
            </a:pPr>
            <a:r>
              <a:rPr lang="en-US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informační a bezpečnostní značení na řece a podél řeky (informační cedule)</a:t>
            </a:r>
            <a:endParaRPr lang="cs-CZ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buClr>
                <a:srgbClr val="1D34FE"/>
              </a:buClr>
              <a:tabLst>
                <a:tab pos="228600" algn="l"/>
              </a:tabLst>
            </a:pPr>
            <a:r>
              <a:rPr lang="en-US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bezpečnostní prvky na jezech a problematických místech na řece (lano, kruh)</a:t>
            </a:r>
            <a:endParaRPr lang="cs-CZ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buClr>
                <a:srgbClr val="1D34FE"/>
              </a:buClr>
              <a:tabLst>
                <a:tab pos="228600" algn="l"/>
              </a:tabLst>
            </a:pPr>
            <a:r>
              <a:rPr lang="en-US" sz="2000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výdaje na udržení čistoty v okolí nástupních a výstupních míst (odvoz odpadů, odpadkové pytle, sezónní pronájem mobilních toalet a jejich údržba)</a:t>
            </a:r>
            <a:endParaRPr lang="cs-CZ" sz="20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18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C1451-AA57-5A3A-AF67-5C9BD6B9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89" y="1512084"/>
            <a:ext cx="10933309" cy="666119"/>
          </a:xfrm>
        </p:spPr>
        <p:txBody>
          <a:bodyPr>
            <a:normAutofit fontScale="90000"/>
          </a:bodyPr>
          <a:lstStyle/>
          <a:p>
            <a:r>
              <a:rPr lang="cs-CZ" dirty="0"/>
              <a:t>Důležité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4AF8D9-D559-33E1-158D-34E01B2B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89" y="2619236"/>
            <a:ext cx="10818641" cy="3586254"/>
          </a:xfrm>
        </p:spPr>
        <p:txBody>
          <a:bodyPr>
            <a:normAutofit/>
          </a:bodyPr>
          <a:lstStyle/>
          <a:p>
            <a:pPr algn="just"/>
            <a:r>
              <a:rPr lang="cs-CZ" sz="2000" b="1" kern="50" dirty="0">
                <a:solidFill>
                  <a:srgbClr val="1D34FE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u</a:t>
            </a:r>
            <a:r>
              <a:rPr lang="cs-CZ" sz="20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držitelnost </a:t>
            </a:r>
            <a:r>
              <a:rPr lang="cs-CZ" sz="2000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-</a:t>
            </a:r>
            <a:r>
              <a:rPr lang="cs-CZ" sz="2000" b="1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cs-CZ" sz="2000" b="1" kern="50" dirty="0">
                <a:solidFill>
                  <a:srgbClr val="FF5172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5 let</a:t>
            </a:r>
            <a:endParaRPr lang="cs-CZ" sz="2000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cs-CZ" sz="2000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Žadatelé o podporu musí být </a:t>
            </a:r>
            <a:r>
              <a:rPr lang="cs-CZ" sz="2000" b="1" kern="50" dirty="0">
                <a:solidFill>
                  <a:srgbClr val="FF5172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vlastníci dotčených pozemků nebo mít souhlas vlastníka</a:t>
            </a:r>
            <a:r>
              <a:rPr lang="cs-CZ" sz="2000" kern="50" dirty="0">
                <a:solidFill>
                  <a:srgbClr val="1D34FE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r>
              <a:rPr lang="cs-CZ" sz="2000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Projekty nesmí být realizovány na místech, kde je ze zákona </a:t>
            </a:r>
            <a:r>
              <a:rPr lang="cs-CZ" sz="2000" b="1" kern="50" dirty="0">
                <a:solidFill>
                  <a:srgbClr val="FF5172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zakázáno provozovat vodácké sporty</a:t>
            </a:r>
          </a:p>
          <a:p>
            <a:r>
              <a:rPr lang="cs-CZ" sz="2000" dirty="0"/>
              <a:t>Asociace vodní turistiky a sportu, z.s.</a:t>
            </a:r>
          </a:p>
          <a:p>
            <a:r>
              <a:rPr lang="cs-CZ" sz="2000" dirty="0"/>
              <a:t>Dotační portál JMK - </a:t>
            </a:r>
            <a:r>
              <a:rPr lang="cs-CZ" sz="2000" dirty="0">
                <a:hlinkClick r:id="rId3"/>
              </a:rPr>
              <a:t>https://dotace.kr-jihomoravsky.cz/</a:t>
            </a:r>
            <a:r>
              <a:rPr lang="cs-CZ" sz="2000" dirty="0"/>
              <a:t> </a:t>
            </a:r>
            <a:endParaRPr lang="cs-CZ" sz="2000" b="1" kern="50" dirty="0">
              <a:solidFill>
                <a:srgbClr val="FF5172"/>
              </a:solidFill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cs-CZ" sz="2000" kern="5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cs-CZ" sz="2000" kern="5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513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3" id="{DFF51317-F0B9-4485-9474-65A9BD096B2C}" vid="{2D86450D-81E1-4884-8FA3-5F237CE798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Prezentace3</Template>
  <TotalTime>657</TotalTime>
  <Words>496</Words>
  <Application>Microsoft Office PowerPoint</Application>
  <PresentationFormat>Širokoúhlá obrazovka</PresentationFormat>
  <Paragraphs>194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Work Sans</vt:lpstr>
      <vt:lpstr>Motiv Office</vt:lpstr>
      <vt:lpstr>Prezentace aplikace PowerPoint</vt:lpstr>
      <vt:lpstr>Rozvoj turistické infrastruktury Jihomoravského kraje 2024</vt:lpstr>
      <vt:lpstr>Dotační program a strategie JMK</vt:lpstr>
      <vt:lpstr> Dotační titul 3 – Podpora vodácké infrastruktury</vt:lpstr>
      <vt:lpstr> Dotační titul 3 – Podpora vodácké infrastruktury</vt:lpstr>
      <vt:lpstr>Použití dotace</vt:lpstr>
      <vt:lpstr>Použití dotace</vt:lpstr>
      <vt:lpstr>Použití dotace</vt:lpstr>
      <vt:lpstr>Důležité</vt:lpstr>
      <vt:lpstr>Dotazy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Hrušková Jaroslava</dc:creator>
  <cp:lastModifiedBy>Šírová Soňa</cp:lastModifiedBy>
  <cp:revision>2</cp:revision>
  <cp:lastPrinted>2023-11-29T10:40:47Z</cp:lastPrinted>
  <dcterms:created xsi:type="dcterms:W3CDTF">2022-11-21T08:31:41Z</dcterms:created>
  <dcterms:modified xsi:type="dcterms:W3CDTF">2023-11-29T11:27:13Z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etDate">
    <vt:lpwstr>2022-11-21T08:31:41Z</vt:lpwstr>
  </property>
  <property fmtid="{D5CDD505-2E9C-101B-9397-08002B2CF9AE}" pid="4" name="MSIP_Label_690ebb53-23a2-471a-9c6e-17bd0d11311e_Method">
    <vt:lpwstr>Standard</vt:lpwstr>
  </property>
  <property fmtid="{D5CDD505-2E9C-101B-9397-08002B2CF9AE}" pid="5" name="MSIP_Label_690ebb53-23a2-471a-9c6e-17bd0d11311e_Name">
    <vt:lpwstr>690ebb53-23a2-471a-9c6e-17bd0d11311e</vt:lpwstr>
  </property>
  <property fmtid="{D5CDD505-2E9C-101B-9397-08002B2CF9AE}" pid="6" name="MSIP_Label_690ebb53-23a2-471a-9c6e-17bd0d11311e_SiteId">
    <vt:lpwstr>418bc066-1b00-4aad-ad98-9ead95bb26a9</vt:lpwstr>
  </property>
  <property fmtid="{D5CDD505-2E9C-101B-9397-08002B2CF9AE}" pid="7" name="MSIP_Label_690ebb53-23a2-471a-9c6e-17bd0d11311e_ActionId">
    <vt:lpwstr>fda08fc5-56b6-4476-bcd8-14e2b44dde67</vt:lpwstr>
  </property>
  <property fmtid="{D5CDD505-2E9C-101B-9397-08002B2CF9AE}" pid="8" name="MSIP_Label_690ebb53-23a2-471a-9c6e-17bd0d11311e_ContentBits">
    <vt:lpwstr>0</vt:lpwstr>
  </property>
</Properties>
</file>